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34" y="4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C5BE7F-931B-4220-A7F2-79AD224E9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64F7AE-79DB-4A71-B9A3-89724931C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EB638A-4BFC-40D8-9B07-5F9FFACB8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85EC-10AE-4D0C-9362-5E052A3CA27F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B06120-D8A2-4197-A294-28F95E17B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F21EA5-FB3E-4358-BE1E-F38828911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B284A-2F98-4D4D-BEB6-BC6174E56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990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CCF05-E012-4FD4-96FB-078B8E194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302856-1B19-4910-B780-1A53AF57A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3DF04E-986C-402B-BB5B-88F6571E6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85EC-10AE-4D0C-9362-5E052A3CA27F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2B7BF6-45C9-43F7-9783-9F9356248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DC4074-AF3D-4027-8672-DFB848B06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B284A-2F98-4D4D-BEB6-BC6174E56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206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EDAF582-18E9-44B5-BB6C-8DDB1E7870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6DFDC0E-80B6-498F-B358-8DF7BB6BDC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335F4D-E462-4805-9F14-02D3397A6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85EC-10AE-4D0C-9362-5E052A3CA27F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ED95D1-85E2-4495-AB4D-32EF14B32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19653A-5BCF-4911-B875-DA2E0B5FB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B284A-2F98-4D4D-BEB6-BC6174E56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854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3D73E7-CCF4-4B9C-927B-44F7A94A4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2DCF8D-4296-4F97-855C-6F9F7C364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5D6DB9-417A-4EF4-B333-5FCFA87CF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85EC-10AE-4D0C-9362-5E052A3CA27F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2F8ED3-200B-4203-8560-A574BA105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C900BE-3A46-4607-8319-66ADF8E78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B284A-2F98-4D4D-BEB6-BC6174E56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73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20DBE7-7B10-4B6C-822C-01BBF1B33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9FE115-7A47-49AE-8184-5BC96551A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A19BA3-D7C2-47F2-8266-B00B9B204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85EC-10AE-4D0C-9362-5E052A3CA27F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0B54E5-FBD4-489E-A8A2-0295F7833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59909F-09BC-4C3B-8294-8097DA5E6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B284A-2F98-4D4D-BEB6-BC6174E56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80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5B44D6-FBB6-4A55-8BE7-274A31A7B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CD6F5F-662C-4404-90B6-F3075B5AE8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D44028-9835-4B32-BEC9-90C0151D9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F60F4E-AD7B-435E-9C5E-2D2799CA6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85EC-10AE-4D0C-9362-5E052A3CA27F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D7B04A-6056-4913-9047-CDC3A57BF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4AA4D8-C576-4CDD-841F-9FCD97919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B284A-2F98-4D4D-BEB6-BC6174E56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601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021E76-173C-4748-BE1B-434744FB6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14F6E3-CC2E-43C7-A5D9-B0872F9C0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1E777A-D006-488A-85F6-7C1BC775E4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2E3B0F1-208D-4825-AE5B-7726A0760C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1FB5559-20C0-47D7-A7FD-DAC07B2168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DCC4AF2-A392-4397-AD73-26C49F5AA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85EC-10AE-4D0C-9362-5E052A3CA27F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7923487-F6F5-4390-BB9F-9D07660C9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0D576B9-DD73-435A-8C3E-5ED1DDDD6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B284A-2F98-4D4D-BEB6-BC6174E56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397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286EF2-D271-4E9E-AC3A-05F406099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0A9AC20-E687-425D-9A92-1910A7749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85EC-10AE-4D0C-9362-5E052A3CA27F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4AC9653-9ACF-4718-807D-F2451EEC7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DED3D32-5D11-4B47-B52C-3DAB5BCB9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B284A-2F98-4D4D-BEB6-BC6174E56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951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9E9C2BF-E8DC-45F4-A935-5DC3C6059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85EC-10AE-4D0C-9362-5E052A3CA27F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E2F22DE-AE94-437F-BF4D-284F4B7E9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3930DF-3596-40C3-AEE6-20A72D12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B284A-2F98-4D4D-BEB6-BC6174E56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59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2DA39F-6B3C-49AD-B008-00F589C98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165AE1-F26D-4794-8B92-BC0047E19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E645A5-4231-4B97-9D2E-00F9F2F7DC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D867E5-F155-4ED4-8EC4-9425E5335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85EC-10AE-4D0C-9362-5E052A3CA27F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4032D7-C559-439A-B79C-CAC84524E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26D322-4DD2-4F74-8E0A-2E0B2C40E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B284A-2F98-4D4D-BEB6-BC6174E56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623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56BBEE-51A6-4009-86D6-291DB9A7B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C9F6642-F37A-40E5-AC6B-964267F8D3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FFA368D-86F3-4C7B-BF28-947A07E83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98163D-26DD-4789-A184-4ED73A4A6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85EC-10AE-4D0C-9362-5E052A3CA27F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FC4EAF-5247-4C13-9E6C-2F92A0774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31D9CF-EE0F-48F1-9934-F2F0E8E83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B284A-2F98-4D4D-BEB6-BC6174E56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446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EF20DA-B1C0-43E1-8799-3F8A45CB8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66863B-218C-453D-A4FD-810B01FD3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43C917-B113-411C-9867-9C0AFF38F3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F85EC-10AE-4D0C-9362-5E052A3CA27F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A63FD1-FB2B-4236-AF95-FE13C46819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0CB794-C74A-4D67-B1E4-55560111E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B284A-2F98-4D4D-BEB6-BC6174E56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2589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1">
            <a:extLst>
              <a:ext uri="{FF2B5EF4-FFF2-40B4-BE49-F238E27FC236}">
                <a16:creationId xmlns:a16="http://schemas.microsoft.com/office/drawing/2014/main" id="{B1849DD8-40BA-46BD-BCE2-9827476F27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37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10">
            <a:extLst>
              <a:ext uri="{FF2B5EF4-FFF2-40B4-BE49-F238E27FC236}">
                <a16:creationId xmlns:a16="http://schemas.microsoft.com/office/drawing/2014/main" id="{2D7FEFAB-A54E-44CF-9695-A285D161A6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001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11">
            <a:extLst>
              <a:ext uri="{FF2B5EF4-FFF2-40B4-BE49-F238E27FC236}">
                <a16:creationId xmlns:a16="http://schemas.microsoft.com/office/drawing/2014/main" id="{B013E9EA-D0FA-49E2-8A66-CF46D78493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52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12">
            <a:extLst>
              <a:ext uri="{FF2B5EF4-FFF2-40B4-BE49-F238E27FC236}">
                <a16:creationId xmlns:a16="http://schemas.microsoft.com/office/drawing/2014/main" id="{3FF10CC7-D607-4343-B632-F5F47B1460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66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13">
            <a:extLst>
              <a:ext uri="{FF2B5EF4-FFF2-40B4-BE49-F238E27FC236}">
                <a16:creationId xmlns:a16="http://schemas.microsoft.com/office/drawing/2014/main" id="{DDBAB7F5-8063-44BD-B874-54F36AB64C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87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14">
            <a:extLst>
              <a:ext uri="{FF2B5EF4-FFF2-40B4-BE49-F238E27FC236}">
                <a16:creationId xmlns:a16="http://schemas.microsoft.com/office/drawing/2014/main" id="{DF95F6E3-0764-4F0A-A72E-E52EC16B20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37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15">
            <a:extLst>
              <a:ext uri="{FF2B5EF4-FFF2-40B4-BE49-F238E27FC236}">
                <a16:creationId xmlns:a16="http://schemas.microsoft.com/office/drawing/2014/main" id="{58779894-041D-442E-862A-A8BB8955D5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147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16">
            <a:extLst>
              <a:ext uri="{FF2B5EF4-FFF2-40B4-BE49-F238E27FC236}">
                <a16:creationId xmlns:a16="http://schemas.microsoft.com/office/drawing/2014/main" id="{95AE40D7-1444-40D7-8EDD-47CBD8869E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752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17">
            <a:extLst>
              <a:ext uri="{FF2B5EF4-FFF2-40B4-BE49-F238E27FC236}">
                <a16:creationId xmlns:a16="http://schemas.microsoft.com/office/drawing/2014/main" id="{73F126B6-C6AB-49BA-91BB-586B05EC65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115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18">
            <a:extLst>
              <a:ext uri="{FF2B5EF4-FFF2-40B4-BE49-F238E27FC236}">
                <a16:creationId xmlns:a16="http://schemas.microsoft.com/office/drawing/2014/main" id="{8643A620-E957-4EF0-A3B7-28BD3E2DCB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62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19">
            <a:extLst>
              <a:ext uri="{FF2B5EF4-FFF2-40B4-BE49-F238E27FC236}">
                <a16:creationId xmlns:a16="http://schemas.microsoft.com/office/drawing/2014/main" id="{355D1AAC-CC44-4B6B-905E-72E71BFFE2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418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2">
            <a:extLst>
              <a:ext uri="{FF2B5EF4-FFF2-40B4-BE49-F238E27FC236}">
                <a16:creationId xmlns:a16="http://schemas.microsoft.com/office/drawing/2014/main" id="{45F2B051-4FD5-46D0-A67F-795E4A8BE6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217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20">
            <a:extLst>
              <a:ext uri="{FF2B5EF4-FFF2-40B4-BE49-F238E27FC236}">
                <a16:creationId xmlns:a16="http://schemas.microsoft.com/office/drawing/2014/main" id="{C2AD07D0-6C7E-43B3-9B4F-8B3996A772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26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21">
            <a:extLst>
              <a:ext uri="{FF2B5EF4-FFF2-40B4-BE49-F238E27FC236}">
                <a16:creationId xmlns:a16="http://schemas.microsoft.com/office/drawing/2014/main" id="{85BDA040-25BE-429A-897C-3C9E13D82A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771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22">
            <a:extLst>
              <a:ext uri="{FF2B5EF4-FFF2-40B4-BE49-F238E27FC236}">
                <a16:creationId xmlns:a16="http://schemas.microsoft.com/office/drawing/2014/main" id="{4EA187EE-7BBA-4C21-9177-4FDECA62E7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03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23">
            <a:extLst>
              <a:ext uri="{FF2B5EF4-FFF2-40B4-BE49-F238E27FC236}">
                <a16:creationId xmlns:a16="http://schemas.microsoft.com/office/drawing/2014/main" id="{E445DA4B-5023-4DA9-BEAC-E8E5C9ECDD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00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3">
            <a:extLst>
              <a:ext uri="{FF2B5EF4-FFF2-40B4-BE49-F238E27FC236}">
                <a16:creationId xmlns:a16="http://schemas.microsoft.com/office/drawing/2014/main" id="{9C009873-7596-4D8E-8C8F-8991AA8269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82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4">
            <a:extLst>
              <a:ext uri="{FF2B5EF4-FFF2-40B4-BE49-F238E27FC236}">
                <a16:creationId xmlns:a16="http://schemas.microsoft.com/office/drawing/2014/main" id="{FD309301-65BF-4E03-A517-D3542228D6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40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5">
            <a:extLst>
              <a:ext uri="{FF2B5EF4-FFF2-40B4-BE49-F238E27FC236}">
                <a16:creationId xmlns:a16="http://schemas.microsoft.com/office/drawing/2014/main" id="{D7D03C95-494B-401D-AA14-376006EF36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92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6">
            <a:extLst>
              <a:ext uri="{FF2B5EF4-FFF2-40B4-BE49-F238E27FC236}">
                <a16:creationId xmlns:a16="http://schemas.microsoft.com/office/drawing/2014/main" id="{C7CFB859-0C4B-48B0-8D12-160B81B8BA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78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7">
            <a:extLst>
              <a:ext uri="{FF2B5EF4-FFF2-40B4-BE49-F238E27FC236}">
                <a16:creationId xmlns:a16="http://schemas.microsoft.com/office/drawing/2014/main" id="{7139173A-D69B-4F08-AA0A-23B43C198F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09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8">
            <a:extLst>
              <a:ext uri="{FF2B5EF4-FFF2-40B4-BE49-F238E27FC236}">
                <a16:creationId xmlns:a16="http://schemas.microsoft.com/office/drawing/2014/main" id="{49F4BFE7-D301-45B4-B246-09DE5EB9A4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341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9">
            <a:extLst>
              <a:ext uri="{FF2B5EF4-FFF2-40B4-BE49-F238E27FC236}">
                <a16:creationId xmlns:a16="http://schemas.microsoft.com/office/drawing/2014/main" id="{669AF609-17E5-41C7-9495-906D3AE223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105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79149692069</dc:creator>
  <cp:lastModifiedBy>79149692069</cp:lastModifiedBy>
  <cp:revision>1</cp:revision>
  <dcterms:created xsi:type="dcterms:W3CDTF">2022-02-25T12:46:13Z</dcterms:created>
  <dcterms:modified xsi:type="dcterms:W3CDTF">2022-02-25T12:48:26Z</dcterms:modified>
</cp:coreProperties>
</file>