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32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0BF4C7-124B-470E-8AF1-7BCE301906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BAB2D2-E8DD-489E-B941-8C6121E076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2676BF-FF0C-41E8-8501-276898EA1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EAACE-7282-4E88-AA1B-69685EEC60A8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4E588C-DFD1-44A7-85CE-F2D64F1A4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181F9A-DD1A-4D01-BEE6-35BC5BCF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E3AE9-3F3A-4553-BEC8-50ECE10E61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627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14BA97-832B-4477-AA97-A3531A678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EADF5FF-FCAD-4CE2-9D7C-17CBB4C3AF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E74CE4-AB33-441E-B602-DB4B59E7D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EAACE-7282-4E88-AA1B-69685EEC60A8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CAC952-05EE-47A9-8CA8-5CC65CBA8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CEEF5B-F63E-49C0-9BE3-52F5C33A4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E3AE9-3F3A-4553-BEC8-50ECE10E61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014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239E4FD-BA40-42DD-9E47-FD69861D5E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3E7680-98C4-43B0-BB19-886DF90F15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0FADAB-04D2-4B7B-B912-892E53172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EAACE-7282-4E88-AA1B-69685EEC60A8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9F5C69-FB03-4F2F-8335-2B71C49E0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27A0D7-3F55-48E1-A648-931AD70C3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E3AE9-3F3A-4553-BEC8-50ECE10E61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877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F35630-4877-4BE4-B183-4F13DFC6C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0E4E65-4DC6-4979-AAAE-3A934C9DB7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7C04B1-4261-4BCB-8951-25B65884C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EAACE-7282-4E88-AA1B-69685EEC60A8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613EDF-E94D-4451-BBB2-83BB56D7C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668032-2640-4553-825F-29BD5F623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E3AE9-3F3A-4553-BEC8-50ECE10E61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950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7DF260-C229-42F5-9B94-7FC195EEA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670A6E-40A7-460A-83D0-9720B608A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F2176A-6BEE-44B5-82C7-8F5C50699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EAACE-7282-4E88-AA1B-69685EEC60A8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031AF-62CC-465F-B64A-6D1409DA9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40DE5F-6362-4654-B0CD-7B6173951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E3AE9-3F3A-4553-BEC8-50ECE10E61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917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24AF6F-DEEF-4425-95DB-104A36BD9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60D52C-C07D-4F4D-8941-F31E5346E3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A0A2C78-9A09-4CE0-8A33-A3D2EEA4B9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6A21D58-28C4-4B4E-B62B-50D3DA1B7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EAACE-7282-4E88-AA1B-69685EEC60A8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CC7A3D-2539-4921-A043-3EAECAE46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E0CC01A-06EC-4867-A661-D2D15AAB6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E3AE9-3F3A-4553-BEC8-50ECE10E61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940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165794-936C-4D35-AD23-66A89A6FA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7E60CA-6A10-4FC3-8C58-6EC1CCFDF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08E833-33F2-4A7F-A27D-7B31221F8A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F297FCA-35DB-473B-9F69-BD679813D9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5B60226-AC75-4CD7-836F-AB113E655E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42C29BF-8810-44F2-8493-8E2704435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EAACE-7282-4E88-AA1B-69685EEC60A8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224510F-8CCC-4044-BB4F-22CC6F3D0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DCA541C-C5AD-4D78-8293-DE5ACF11B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E3AE9-3F3A-4553-BEC8-50ECE10E61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093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8AEB0D-7251-4A9F-A16D-CBB923ED5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9991A96-BED8-4065-8C93-21553966C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EAACE-7282-4E88-AA1B-69685EEC60A8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B23171A-C4B8-42F8-AEAB-9D604757D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3CE9374-BACB-403D-AC6B-AFA96DECF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E3AE9-3F3A-4553-BEC8-50ECE10E61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918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DD3774D-4BA7-4A7C-9BF0-D65CC2EEA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EAACE-7282-4E88-AA1B-69685EEC60A8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3002A92-6AF7-414B-BFF1-03BD68306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50E1D19-DE0A-4FE1-AA97-261B4A15E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E3AE9-3F3A-4553-BEC8-50ECE10E61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724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35BF27-1D66-46EA-A2C1-B5165A075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61AC27-3C23-412D-ABB2-943815913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932F5E2-83CF-41FC-847E-00F998A40D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0DC3860-FE6D-4F1C-B7A4-6B9F4A719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EAACE-7282-4E88-AA1B-69685EEC60A8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2E06C19-360F-45DC-B63A-020813C3E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036B925-3472-4614-B67D-66A284B99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E3AE9-3F3A-4553-BEC8-50ECE10E61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004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7D09C0-4217-4D5E-A619-F08C9806C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E3398D2-081D-449C-9065-50B9F6357C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3D235AE-2D14-44A9-BD13-A4DD90F06D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E0B6FE-4F84-4EAB-990B-C83FB9234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EAACE-7282-4E88-AA1B-69685EEC60A8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805A35-03F2-4F00-8BC7-4211E17D8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5A5EB6-1D78-4170-BF60-13BEB77D7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E3AE9-3F3A-4553-BEC8-50ECE10E61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20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858677-C5C8-45CB-8195-C76B65D96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0B2D99-AEED-4E37-94B4-BB8E17F82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55657E-8C0A-43F0-B952-523346316C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EAACE-7282-4E88-AA1B-69685EEC60A8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21C89B-1110-42E6-9F71-368E67FD53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B20CE5-2639-4AA6-8CD1-C4E094F377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E3AE9-3F3A-4553-BEC8-50ECE10E61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6456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1">
            <a:extLst>
              <a:ext uri="{FF2B5EF4-FFF2-40B4-BE49-F238E27FC236}">
                <a16:creationId xmlns:a16="http://schemas.microsoft.com/office/drawing/2014/main" id="{123FC8DD-AAF2-4F11-85D1-E5C4B6C7870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028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10">
            <a:extLst>
              <a:ext uri="{FF2B5EF4-FFF2-40B4-BE49-F238E27FC236}">
                <a16:creationId xmlns:a16="http://schemas.microsoft.com/office/drawing/2014/main" id="{AF0DFF79-3698-4D65-A488-32372F710B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078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11">
            <a:extLst>
              <a:ext uri="{FF2B5EF4-FFF2-40B4-BE49-F238E27FC236}">
                <a16:creationId xmlns:a16="http://schemas.microsoft.com/office/drawing/2014/main" id="{46C9EEF8-3BE4-4AF7-AAC9-F004CA151D0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094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12">
            <a:extLst>
              <a:ext uri="{FF2B5EF4-FFF2-40B4-BE49-F238E27FC236}">
                <a16:creationId xmlns:a16="http://schemas.microsoft.com/office/drawing/2014/main" id="{B7766A84-5B5D-4A7D-ACC0-15E86CB6CB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738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13">
            <a:extLst>
              <a:ext uri="{FF2B5EF4-FFF2-40B4-BE49-F238E27FC236}">
                <a16:creationId xmlns:a16="http://schemas.microsoft.com/office/drawing/2014/main" id="{A49F765E-72A0-4166-A128-E350766B2C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898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14">
            <a:extLst>
              <a:ext uri="{FF2B5EF4-FFF2-40B4-BE49-F238E27FC236}">
                <a16:creationId xmlns:a16="http://schemas.microsoft.com/office/drawing/2014/main" id="{8507D3A4-CEB4-4BC7-A1F5-03AA35E06B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103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15">
            <a:extLst>
              <a:ext uri="{FF2B5EF4-FFF2-40B4-BE49-F238E27FC236}">
                <a16:creationId xmlns:a16="http://schemas.microsoft.com/office/drawing/2014/main" id="{8E2DC125-6355-4EE0-9C55-B604608201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059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16">
            <a:extLst>
              <a:ext uri="{FF2B5EF4-FFF2-40B4-BE49-F238E27FC236}">
                <a16:creationId xmlns:a16="http://schemas.microsoft.com/office/drawing/2014/main" id="{ADB1129E-60FC-420B-8FFB-FF69BCDC64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614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17">
            <a:extLst>
              <a:ext uri="{FF2B5EF4-FFF2-40B4-BE49-F238E27FC236}">
                <a16:creationId xmlns:a16="http://schemas.microsoft.com/office/drawing/2014/main" id="{A5A3643E-5973-435A-8621-ED36D37330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0715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18">
            <a:extLst>
              <a:ext uri="{FF2B5EF4-FFF2-40B4-BE49-F238E27FC236}">
                <a16:creationId xmlns:a16="http://schemas.microsoft.com/office/drawing/2014/main" id="{EEF03843-6ED4-41F1-BC17-A45220FF9D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4744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19">
            <a:extLst>
              <a:ext uri="{FF2B5EF4-FFF2-40B4-BE49-F238E27FC236}">
                <a16:creationId xmlns:a16="http://schemas.microsoft.com/office/drawing/2014/main" id="{AE82984C-B1C8-48EB-82FC-F1A75F2EBB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505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2">
            <a:extLst>
              <a:ext uri="{FF2B5EF4-FFF2-40B4-BE49-F238E27FC236}">
                <a16:creationId xmlns:a16="http://schemas.microsoft.com/office/drawing/2014/main" id="{BD4CE03A-CA36-408A-BEFD-2DD917F126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0883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20">
            <a:extLst>
              <a:ext uri="{FF2B5EF4-FFF2-40B4-BE49-F238E27FC236}">
                <a16:creationId xmlns:a16="http://schemas.microsoft.com/office/drawing/2014/main" id="{4BA92759-3A87-43C2-A046-3CB0DB6AF2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3300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21">
            <a:extLst>
              <a:ext uri="{FF2B5EF4-FFF2-40B4-BE49-F238E27FC236}">
                <a16:creationId xmlns:a16="http://schemas.microsoft.com/office/drawing/2014/main" id="{A137C778-C41D-4B2D-8F4E-C8DE6513CC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5085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22">
            <a:extLst>
              <a:ext uri="{FF2B5EF4-FFF2-40B4-BE49-F238E27FC236}">
                <a16:creationId xmlns:a16="http://schemas.microsoft.com/office/drawing/2014/main" id="{8AA2306A-3844-4315-9DC5-85E85ADECCE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6742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23">
            <a:extLst>
              <a:ext uri="{FF2B5EF4-FFF2-40B4-BE49-F238E27FC236}">
                <a16:creationId xmlns:a16="http://schemas.microsoft.com/office/drawing/2014/main" id="{79C9BBCA-6EEB-4E29-9561-AE790AD67F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4016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24">
            <a:extLst>
              <a:ext uri="{FF2B5EF4-FFF2-40B4-BE49-F238E27FC236}">
                <a16:creationId xmlns:a16="http://schemas.microsoft.com/office/drawing/2014/main" id="{BF15C435-429F-4CD4-86A4-7C7D4BB61A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8944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25">
            <a:extLst>
              <a:ext uri="{FF2B5EF4-FFF2-40B4-BE49-F238E27FC236}">
                <a16:creationId xmlns:a16="http://schemas.microsoft.com/office/drawing/2014/main" id="{ACF3878B-C9E5-49BC-8FD3-62CB9D5E003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1162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26">
            <a:extLst>
              <a:ext uri="{FF2B5EF4-FFF2-40B4-BE49-F238E27FC236}">
                <a16:creationId xmlns:a16="http://schemas.microsoft.com/office/drawing/2014/main" id="{D0B61C18-A106-409C-920B-D192447EF2B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6006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27">
            <a:extLst>
              <a:ext uri="{FF2B5EF4-FFF2-40B4-BE49-F238E27FC236}">
                <a16:creationId xmlns:a16="http://schemas.microsoft.com/office/drawing/2014/main" id="{5EB5556F-167D-4418-A073-3B889496FE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5024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28">
            <a:extLst>
              <a:ext uri="{FF2B5EF4-FFF2-40B4-BE49-F238E27FC236}">
                <a16:creationId xmlns:a16="http://schemas.microsoft.com/office/drawing/2014/main" id="{8FD27F5A-EA6D-4777-911E-91D485CD7F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2978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29">
            <a:extLst>
              <a:ext uri="{FF2B5EF4-FFF2-40B4-BE49-F238E27FC236}">
                <a16:creationId xmlns:a16="http://schemas.microsoft.com/office/drawing/2014/main" id="{3C995903-78F3-4F99-8E20-655C477EEA6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783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3">
            <a:extLst>
              <a:ext uri="{FF2B5EF4-FFF2-40B4-BE49-F238E27FC236}">
                <a16:creationId xmlns:a16="http://schemas.microsoft.com/office/drawing/2014/main" id="{76B5B543-229A-480A-851F-B09C6F0CC6A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2410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30">
            <a:extLst>
              <a:ext uri="{FF2B5EF4-FFF2-40B4-BE49-F238E27FC236}">
                <a16:creationId xmlns:a16="http://schemas.microsoft.com/office/drawing/2014/main" id="{1291DE36-2518-4EF9-BA34-28521E4D58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911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31">
            <a:extLst>
              <a:ext uri="{FF2B5EF4-FFF2-40B4-BE49-F238E27FC236}">
                <a16:creationId xmlns:a16="http://schemas.microsoft.com/office/drawing/2014/main" id="{756451EA-060B-4769-9B5B-DBD1BF98BFB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781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32">
            <a:extLst>
              <a:ext uri="{FF2B5EF4-FFF2-40B4-BE49-F238E27FC236}">
                <a16:creationId xmlns:a16="http://schemas.microsoft.com/office/drawing/2014/main" id="{45AFD0B9-064C-4483-B049-249591C7B8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2459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33">
            <a:extLst>
              <a:ext uri="{FF2B5EF4-FFF2-40B4-BE49-F238E27FC236}">
                <a16:creationId xmlns:a16="http://schemas.microsoft.com/office/drawing/2014/main" id="{EAA1C7DA-DAC2-4B5A-AAD5-13D0B1BD81F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7510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34">
            <a:extLst>
              <a:ext uri="{FF2B5EF4-FFF2-40B4-BE49-F238E27FC236}">
                <a16:creationId xmlns:a16="http://schemas.microsoft.com/office/drawing/2014/main" id="{7DFB0FED-E9D0-4F6D-8776-407435ADCD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1382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35">
            <a:extLst>
              <a:ext uri="{FF2B5EF4-FFF2-40B4-BE49-F238E27FC236}">
                <a16:creationId xmlns:a16="http://schemas.microsoft.com/office/drawing/2014/main" id="{7050056C-B9B8-4C20-A4B7-AE483C7049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7877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36">
            <a:extLst>
              <a:ext uri="{FF2B5EF4-FFF2-40B4-BE49-F238E27FC236}">
                <a16:creationId xmlns:a16="http://schemas.microsoft.com/office/drawing/2014/main" id="{258F9688-F551-4687-B177-95713189DA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48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37">
            <a:extLst>
              <a:ext uri="{FF2B5EF4-FFF2-40B4-BE49-F238E27FC236}">
                <a16:creationId xmlns:a16="http://schemas.microsoft.com/office/drawing/2014/main" id="{BE23DA8A-0297-4682-88E5-8DA172A53C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72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38">
            <a:extLst>
              <a:ext uri="{FF2B5EF4-FFF2-40B4-BE49-F238E27FC236}">
                <a16:creationId xmlns:a16="http://schemas.microsoft.com/office/drawing/2014/main" id="{0FBB128A-2CE2-4D2D-86C2-3A3AECB602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8403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39">
            <a:extLst>
              <a:ext uri="{FF2B5EF4-FFF2-40B4-BE49-F238E27FC236}">
                <a16:creationId xmlns:a16="http://schemas.microsoft.com/office/drawing/2014/main" id="{32293FF3-36D2-4954-AC29-D322564EC1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290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4">
            <a:extLst>
              <a:ext uri="{FF2B5EF4-FFF2-40B4-BE49-F238E27FC236}">
                <a16:creationId xmlns:a16="http://schemas.microsoft.com/office/drawing/2014/main" id="{13CB858D-AC0B-4ABF-8E35-9106BCCE42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7354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40">
            <a:extLst>
              <a:ext uri="{FF2B5EF4-FFF2-40B4-BE49-F238E27FC236}">
                <a16:creationId xmlns:a16="http://schemas.microsoft.com/office/drawing/2014/main" id="{FA2CFAC7-3756-4F34-8E44-ADA171F90D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8870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41">
            <a:extLst>
              <a:ext uri="{FF2B5EF4-FFF2-40B4-BE49-F238E27FC236}">
                <a16:creationId xmlns:a16="http://schemas.microsoft.com/office/drawing/2014/main" id="{B3A3D0B3-FB58-4D76-8860-E51CDECBA9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403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42">
            <a:extLst>
              <a:ext uri="{FF2B5EF4-FFF2-40B4-BE49-F238E27FC236}">
                <a16:creationId xmlns:a16="http://schemas.microsoft.com/office/drawing/2014/main" id="{9F7F5429-1CFA-40D7-B81B-5C10E93D8B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7036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43">
            <a:extLst>
              <a:ext uri="{FF2B5EF4-FFF2-40B4-BE49-F238E27FC236}">
                <a16:creationId xmlns:a16="http://schemas.microsoft.com/office/drawing/2014/main" id="{C167E974-724A-4516-84B2-BF9ED1893F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0625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44">
            <a:extLst>
              <a:ext uri="{FF2B5EF4-FFF2-40B4-BE49-F238E27FC236}">
                <a16:creationId xmlns:a16="http://schemas.microsoft.com/office/drawing/2014/main" id="{3DEE17BC-52F2-45F1-AD9C-B65958941A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2496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45">
            <a:extLst>
              <a:ext uri="{FF2B5EF4-FFF2-40B4-BE49-F238E27FC236}">
                <a16:creationId xmlns:a16="http://schemas.microsoft.com/office/drawing/2014/main" id="{8C020553-46C8-4E4B-8097-ACBFA9741D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2883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46">
            <a:extLst>
              <a:ext uri="{FF2B5EF4-FFF2-40B4-BE49-F238E27FC236}">
                <a16:creationId xmlns:a16="http://schemas.microsoft.com/office/drawing/2014/main" id="{DAEEFE2C-EF5A-48EF-A7BC-8CD47A3D45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5335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47">
            <a:extLst>
              <a:ext uri="{FF2B5EF4-FFF2-40B4-BE49-F238E27FC236}">
                <a16:creationId xmlns:a16="http://schemas.microsoft.com/office/drawing/2014/main" id="{91C660AB-0748-4165-AE64-2F3E89B57EB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9049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48">
            <a:extLst>
              <a:ext uri="{FF2B5EF4-FFF2-40B4-BE49-F238E27FC236}">
                <a16:creationId xmlns:a16="http://schemas.microsoft.com/office/drawing/2014/main" id="{F3557548-216C-4E3E-AF53-515F0F9171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020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49">
            <a:extLst>
              <a:ext uri="{FF2B5EF4-FFF2-40B4-BE49-F238E27FC236}">
                <a16:creationId xmlns:a16="http://schemas.microsoft.com/office/drawing/2014/main" id="{CD5A2404-D303-482B-9CDA-EDFD53ADB7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015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5">
            <a:extLst>
              <a:ext uri="{FF2B5EF4-FFF2-40B4-BE49-F238E27FC236}">
                <a16:creationId xmlns:a16="http://schemas.microsoft.com/office/drawing/2014/main" id="{C0067C97-DB0C-4618-83C9-0113B55B05B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4833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50">
            <a:extLst>
              <a:ext uri="{FF2B5EF4-FFF2-40B4-BE49-F238E27FC236}">
                <a16:creationId xmlns:a16="http://schemas.microsoft.com/office/drawing/2014/main" id="{27087865-9DBF-4B88-ADDC-D473A9C44D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68488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51">
            <a:extLst>
              <a:ext uri="{FF2B5EF4-FFF2-40B4-BE49-F238E27FC236}">
                <a16:creationId xmlns:a16="http://schemas.microsoft.com/office/drawing/2014/main" id="{EF9598CC-8B02-4E5C-96A5-D70310A5421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9640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52">
            <a:extLst>
              <a:ext uri="{FF2B5EF4-FFF2-40B4-BE49-F238E27FC236}">
                <a16:creationId xmlns:a16="http://schemas.microsoft.com/office/drawing/2014/main" id="{54658D49-2F80-4C07-A476-C15DF147A0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73450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53">
            <a:extLst>
              <a:ext uri="{FF2B5EF4-FFF2-40B4-BE49-F238E27FC236}">
                <a16:creationId xmlns:a16="http://schemas.microsoft.com/office/drawing/2014/main" id="{9F05250B-F6B4-47CC-A9FD-0D6810F806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58593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54">
            <a:extLst>
              <a:ext uri="{FF2B5EF4-FFF2-40B4-BE49-F238E27FC236}">
                <a16:creationId xmlns:a16="http://schemas.microsoft.com/office/drawing/2014/main" id="{4C92B393-B3CF-4AC4-AA60-D4639EFC0E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49518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55">
            <a:extLst>
              <a:ext uri="{FF2B5EF4-FFF2-40B4-BE49-F238E27FC236}">
                <a16:creationId xmlns:a16="http://schemas.microsoft.com/office/drawing/2014/main" id="{DA84FBF4-757E-430B-8B73-E7957BEE09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6333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56">
            <a:extLst>
              <a:ext uri="{FF2B5EF4-FFF2-40B4-BE49-F238E27FC236}">
                <a16:creationId xmlns:a16="http://schemas.microsoft.com/office/drawing/2014/main" id="{5C0C4362-5935-493E-8723-29F2F2450C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88692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57">
            <a:extLst>
              <a:ext uri="{FF2B5EF4-FFF2-40B4-BE49-F238E27FC236}">
                <a16:creationId xmlns:a16="http://schemas.microsoft.com/office/drawing/2014/main" id="{5A2E5685-D546-47BD-A704-0DD4825FD3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144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6">
            <a:extLst>
              <a:ext uri="{FF2B5EF4-FFF2-40B4-BE49-F238E27FC236}">
                <a16:creationId xmlns:a16="http://schemas.microsoft.com/office/drawing/2014/main" id="{B32D3AA4-B3E0-438F-BECD-143BBEC5A0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570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7">
            <a:extLst>
              <a:ext uri="{FF2B5EF4-FFF2-40B4-BE49-F238E27FC236}">
                <a16:creationId xmlns:a16="http://schemas.microsoft.com/office/drawing/2014/main" id="{5007452E-E8B8-495B-8C4D-5A3ADA8AF06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489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8">
            <a:extLst>
              <a:ext uri="{FF2B5EF4-FFF2-40B4-BE49-F238E27FC236}">
                <a16:creationId xmlns:a16="http://schemas.microsoft.com/office/drawing/2014/main" id="{B0F7E280-693D-42D3-A42D-2D3FB805CB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98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9">
            <a:extLst>
              <a:ext uri="{FF2B5EF4-FFF2-40B4-BE49-F238E27FC236}">
                <a16:creationId xmlns:a16="http://schemas.microsoft.com/office/drawing/2014/main" id="{05752C64-6459-41ED-9244-F8BAB1F120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9247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57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6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79149692069</dc:creator>
  <cp:lastModifiedBy>79149692069</cp:lastModifiedBy>
  <cp:revision>1</cp:revision>
  <dcterms:created xsi:type="dcterms:W3CDTF">2022-02-25T12:06:03Z</dcterms:created>
  <dcterms:modified xsi:type="dcterms:W3CDTF">2022-02-25T12:08:12Z</dcterms:modified>
</cp:coreProperties>
</file>