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9A5B9-71CA-4EB6-BE8E-EDA246301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78347-5EF3-4FD8-A5D9-FC3F986F7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364F8-0225-48AC-810B-C5E3B4B6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0D374-20EA-4E91-82D8-7C7779A7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00DDA-7385-4E74-9886-C53B6794E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5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A3BE9-5669-4FD8-AC16-1E130087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31470B-98B8-464D-AE00-03839059B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C30C7-5A5A-47A3-9456-FEF8A917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D0292F-0030-470C-8AF0-370F742C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5B7A9D-FDDD-4275-99E8-1DF6EB31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698CCF-6FE9-4D19-B00B-A5D64EA8C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0E237D-A42B-4573-90C4-1A3753554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4BF45D-9735-4655-B4C6-E313D7B2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2B7E1-103A-4001-A4CA-12424409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0D5C0-2848-41E1-B16F-2B607020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9779E-280D-45F0-A019-49BAF068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514E4-C023-4189-8A2C-26F239EE2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3E755-3CC7-43CF-8BED-1A1E6BF6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52697-F5B2-4B4D-8CE8-51448B2F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23E834-DD12-4710-AC47-C4AA5DC6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6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74B55-1FA9-443F-A030-10E44824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3973B3-8128-4323-B866-F6ECC19AE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4F5E2-407D-4FAB-9F44-66C5DE2E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EF0BA-2230-4607-B854-F1624D33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CB1FA-ABDF-4A81-A597-03A3AD57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1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6F5D7-9A95-4FFA-B332-8CF0F380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670B4-40C8-4DB2-AAB8-6C2E5AC72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0917D1-FB78-4CE0-A0B1-9F8C1727E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8C6C6B-04F8-48A2-8515-D595BC32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3AB12B-94E4-4765-BACE-06B15653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891F0F-B877-4B59-8DDD-FC8347C0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2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D18B8-881B-430C-8E15-B18DF4F9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F02FEF-3BE6-491D-96BC-84E040E86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238AF1-1FB2-45E0-A028-CB3873697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9972AF-376A-4C6A-A278-9360E843B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F29325-AF1B-4223-876E-A83C67305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909650-AB5E-4443-B34B-ED4E0D41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428057-87E5-4D1B-AACD-750BDDD5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9624F9-D1C9-4A33-B6EF-19CBD276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5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EF164-8A12-4263-AD34-E4AA7DCE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9AC988-2DB3-4777-9B98-B453EA1D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E23CA6-558C-4A97-AE5D-B577BD41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EB5D57-14E8-4D2E-824D-F647D547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0B626D-00AF-471E-8A6D-51789FA5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9654B5-249C-432C-8F09-81250BB6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F2B714-F498-45AD-BDDA-1D3B209F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4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116C0-6122-4FD3-8CF8-924E10D3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9F2E5-F0AD-4A66-8EE8-C177225F7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46CA74-EEAC-4DD2-8155-AB80DD7BA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989FF4-9B80-4394-9A00-769518D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25728-BE2B-47CB-A9FE-80FD1199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5F3D3E-F217-4DCE-9C59-CBBED084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D1ED8-9F65-4F2C-A1E6-D545CF11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7B9408-DC6A-474D-A0CB-B03C21FBE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856A49-26C7-4117-8E75-F80759D3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DCAF2C-87DA-471A-B398-497E466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14A495-0224-4434-BF44-8CDDC016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EA2FA-3263-458E-9FD3-5BA69AEF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8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479A1-94DA-43A4-8A97-53FF49D8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DA5BD8-C03E-4D32-9AE1-62D6BEF22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6FF373-8606-4228-A60F-15512B729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39D0-7F59-4629-8688-DCE5E8B97D4A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746EC-82DF-4D20-BC27-AE18F9E4C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17619-C88F-4D80-866D-F24A8D54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D52F8-413E-4984-ACCF-4D00597BD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34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">
            <a:extLst>
              <a:ext uri="{FF2B5EF4-FFF2-40B4-BE49-F238E27FC236}">
                <a16:creationId xmlns:a16="http://schemas.microsoft.com/office/drawing/2014/main" id="{9409331E-B36C-4FED-AD9B-81098A1657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8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0">
            <a:extLst>
              <a:ext uri="{FF2B5EF4-FFF2-40B4-BE49-F238E27FC236}">
                <a16:creationId xmlns:a16="http://schemas.microsoft.com/office/drawing/2014/main" id="{DF583CE1-3131-4B80-92AC-251FE1C749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1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1">
            <a:extLst>
              <a:ext uri="{FF2B5EF4-FFF2-40B4-BE49-F238E27FC236}">
                <a16:creationId xmlns:a16="http://schemas.microsoft.com/office/drawing/2014/main" id="{E12B65BA-4CD3-425E-A25B-3F928C50D0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2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">
            <a:extLst>
              <a:ext uri="{FF2B5EF4-FFF2-40B4-BE49-F238E27FC236}">
                <a16:creationId xmlns:a16="http://schemas.microsoft.com/office/drawing/2014/main" id="{B87C815D-4202-429A-B5FF-708516DF5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4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3">
            <a:extLst>
              <a:ext uri="{FF2B5EF4-FFF2-40B4-BE49-F238E27FC236}">
                <a16:creationId xmlns:a16="http://schemas.microsoft.com/office/drawing/2014/main" id="{AA3A77E7-8D63-4E59-96EB-99B8E242F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4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4">
            <a:extLst>
              <a:ext uri="{FF2B5EF4-FFF2-40B4-BE49-F238E27FC236}">
                <a16:creationId xmlns:a16="http://schemas.microsoft.com/office/drawing/2014/main" id="{6454288E-E93C-411F-BF7E-D8821D5D9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8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5">
            <a:extLst>
              <a:ext uri="{FF2B5EF4-FFF2-40B4-BE49-F238E27FC236}">
                <a16:creationId xmlns:a16="http://schemas.microsoft.com/office/drawing/2014/main" id="{F4A43BB2-A5A0-4B77-ABB7-58C6A35B66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5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6">
            <a:extLst>
              <a:ext uri="{FF2B5EF4-FFF2-40B4-BE49-F238E27FC236}">
                <a16:creationId xmlns:a16="http://schemas.microsoft.com/office/drawing/2014/main" id="{18603025-F3C2-4618-BA28-527F6BE68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2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7">
            <a:extLst>
              <a:ext uri="{FF2B5EF4-FFF2-40B4-BE49-F238E27FC236}">
                <a16:creationId xmlns:a16="http://schemas.microsoft.com/office/drawing/2014/main" id="{1DC9E397-A64B-419B-85DB-60CE64793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8">
            <a:extLst>
              <a:ext uri="{FF2B5EF4-FFF2-40B4-BE49-F238E27FC236}">
                <a16:creationId xmlns:a16="http://schemas.microsoft.com/office/drawing/2014/main" id="{44E0AA52-4F20-4EC1-BF99-ACE9E2E8A8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9">
            <a:extLst>
              <a:ext uri="{FF2B5EF4-FFF2-40B4-BE49-F238E27FC236}">
                <a16:creationId xmlns:a16="http://schemas.microsoft.com/office/drawing/2014/main" id="{8DE0EFDE-E25B-4A30-A966-CADE6F408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7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">
            <a:extLst>
              <a:ext uri="{FF2B5EF4-FFF2-40B4-BE49-F238E27FC236}">
                <a16:creationId xmlns:a16="http://schemas.microsoft.com/office/drawing/2014/main" id="{8CC1074B-240D-43CE-8AE0-E5A590171D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0">
            <a:extLst>
              <a:ext uri="{FF2B5EF4-FFF2-40B4-BE49-F238E27FC236}">
                <a16:creationId xmlns:a16="http://schemas.microsoft.com/office/drawing/2014/main" id="{A79408D1-84F6-4CF7-B77E-483CACAAA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8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1">
            <a:extLst>
              <a:ext uri="{FF2B5EF4-FFF2-40B4-BE49-F238E27FC236}">
                <a16:creationId xmlns:a16="http://schemas.microsoft.com/office/drawing/2014/main" id="{8F815F5D-73AE-4CF5-A755-A454AEAC13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2">
            <a:extLst>
              <a:ext uri="{FF2B5EF4-FFF2-40B4-BE49-F238E27FC236}">
                <a16:creationId xmlns:a16="http://schemas.microsoft.com/office/drawing/2014/main" id="{B14340D7-3137-413D-9051-94507BA095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3">
            <a:extLst>
              <a:ext uri="{FF2B5EF4-FFF2-40B4-BE49-F238E27FC236}">
                <a16:creationId xmlns:a16="http://schemas.microsoft.com/office/drawing/2014/main" id="{CCE21950-BE4A-47D2-BC11-48D0D37D3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4">
            <a:extLst>
              <a:ext uri="{FF2B5EF4-FFF2-40B4-BE49-F238E27FC236}">
                <a16:creationId xmlns:a16="http://schemas.microsoft.com/office/drawing/2014/main" id="{CA962094-F510-44C9-8E31-5AB2E874A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3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5">
            <a:extLst>
              <a:ext uri="{FF2B5EF4-FFF2-40B4-BE49-F238E27FC236}">
                <a16:creationId xmlns:a16="http://schemas.microsoft.com/office/drawing/2014/main" id="{D3C927B6-0601-4428-A171-4FCEBC2528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9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6">
            <a:extLst>
              <a:ext uri="{FF2B5EF4-FFF2-40B4-BE49-F238E27FC236}">
                <a16:creationId xmlns:a16="http://schemas.microsoft.com/office/drawing/2014/main" id="{6876B163-9208-48F1-A798-D514BC935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6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7">
            <a:extLst>
              <a:ext uri="{FF2B5EF4-FFF2-40B4-BE49-F238E27FC236}">
                <a16:creationId xmlns:a16="http://schemas.microsoft.com/office/drawing/2014/main" id="{11AF09F6-D383-442E-834A-76D3D86493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3">
            <a:extLst>
              <a:ext uri="{FF2B5EF4-FFF2-40B4-BE49-F238E27FC236}">
                <a16:creationId xmlns:a16="http://schemas.microsoft.com/office/drawing/2014/main" id="{410DDD8B-E98B-4D15-ABDC-BE0FE7995F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1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4">
            <a:extLst>
              <a:ext uri="{FF2B5EF4-FFF2-40B4-BE49-F238E27FC236}">
                <a16:creationId xmlns:a16="http://schemas.microsoft.com/office/drawing/2014/main" id="{48027A61-7696-4840-A088-D19B8BAB6B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9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5">
            <a:extLst>
              <a:ext uri="{FF2B5EF4-FFF2-40B4-BE49-F238E27FC236}">
                <a16:creationId xmlns:a16="http://schemas.microsoft.com/office/drawing/2014/main" id="{7D865CA4-E34A-4BDC-B04A-349EBD579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6">
            <a:extLst>
              <a:ext uri="{FF2B5EF4-FFF2-40B4-BE49-F238E27FC236}">
                <a16:creationId xmlns:a16="http://schemas.microsoft.com/office/drawing/2014/main" id="{B2BCE9D4-9DE5-45E8-AA65-0248B112B2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0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7">
            <a:extLst>
              <a:ext uri="{FF2B5EF4-FFF2-40B4-BE49-F238E27FC236}">
                <a16:creationId xmlns:a16="http://schemas.microsoft.com/office/drawing/2014/main" id="{F6FB134E-62D0-4677-BDD9-CF28D75F1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8">
            <a:extLst>
              <a:ext uri="{FF2B5EF4-FFF2-40B4-BE49-F238E27FC236}">
                <a16:creationId xmlns:a16="http://schemas.microsoft.com/office/drawing/2014/main" id="{F168E62F-5658-4116-8D4B-83B1DA87AF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1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9">
            <a:extLst>
              <a:ext uri="{FF2B5EF4-FFF2-40B4-BE49-F238E27FC236}">
                <a16:creationId xmlns:a16="http://schemas.microsoft.com/office/drawing/2014/main" id="{554AB94B-1CAD-424D-8D3D-6B46C46F6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49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79149692069</dc:creator>
  <cp:lastModifiedBy>79149692069</cp:lastModifiedBy>
  <cp:revision>1</cp:revision>
  <dcterms:created xsi:type="dcterms:W3CDTF">2022-02-25T12:24:52Z</dcterms:created>
  <dcterms:modified xsi:type="dcterms:W3CDTF">2022-02-25T12:25:26Z</dcterms:modified>
</cp:coreProperties>
</file>